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89" r:id="rId3"/>
    <p:sldId id="278" r:id="rId4"/>
    <p:sldId id="290" r:id="rId5"/>
    <p:sldId id="279" r:id="rId6"/>
    <p:sldId id="291" r:id="rId7"/>
    <p:sldId id="311" r:id="rId8"/>
    <p:sldId id="317" r:id="rId9"/>
    <p:sldId id="302" r:id="rId10"/>
    <p:sldId id="303" r:id="rId11"/>
    <p:sldId id="304" r:id="rId12"/>
    <p:sldId id="305" r:id="rId13"/>
    <p:sldId id="322" r:id="rId14"/>
    <p:sldId id="323" r:id="rId15"/>
    <p:sldId id="316" r:id="rId16"/>
    <p:sldId id="321" r:id="rId17"/>
    <p:sldId id="308" r:id="rId18"/>
    <p:sldId id="309" r:id="rId19"/>
    <p:sldId id="287" r:id="rId20"/>
    <p:sldId id="298" r:id="rId21"/>
    <p:sldId id="288" r:id="rId22"/>
    <p:sldId id="310" r:id="rId23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04" autoAdjust="0"/>
    <p:restoredTop sz="94623" autoAdjust="0"/>
  </p:normalViewPr>
  <p:slideViewPr>
    <p:cSldViewPr>
      <p:cViewPr varScale="1">
        <p:scale>
          <a:sx n="110" d="100"/>
          <a:sy n="110" d="100"/>
        </p:scale>
        <p:origin x="2784" y="208"/>
      </p:cViewPr>
      <p:guideLst>
        <p:guide orient="horz" pos="1258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57515" y="1209696"/>
            <a:ext cx="2790657" cy="269916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6E9D0B5-E579-1B8E-D273-9352F494E6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87409" y="1101600"/>
            <a:ext cx="319758" cy="201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"/>
            <a:ext cx="20105688" cy="11307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EE5134-8AF9-6696-7C5B-BCFDE020239C}"/>
              </a:ext>
            </a:extLst>
          </p:cNvPr>
          <p:cNvSpPr/>
          <p:nvPr userDrawn="1"/>
        </p:nvSpPr>
        <p:spPr>
          <a:xfrm>
            <a:off x="0" y="0"/>
            <a:ext cx="20105688" cy="11308280"/>
          </a:xfrm>
          <a:prstGeom prst="rect">
            <a:avLst/>
          </a:prstGeom>
          <a:solidFill>
            <a:srgbClr val="002D74">
              <a:alpha val="8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7B746E-885B-00B0-06DC-A3AA2D60A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92965" y="1116000"/>
            <a:ext cx="319758" cy="20105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635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838B844-886D-A972-A108-2AA9AC43F9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489530" y="4500062"/>
            <a:ext cx="319758" cy="13298818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FF33291-92B4-9114-FE2F-8850843DF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605252" y="8581394"/>
            <a:ext cx="1808366" cy="1768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23380" y="1172316"/>
            <a:ext cx="3387664" cy="111792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87B3159-8DCE-0D04-D868-7C1444F2A8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92965" y="1095992"/>
            <a:ext cx="319758" cy="20105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637FA9-EC5B-8899-66B4-BD48A6A99E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1903F8AC-8433-AC4E-0A85-300A1DF269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87182" y="8580255"/>
            <a:ext cx="1828800" cy="17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6902" y="635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80444" y="8580255"/>
            <a:ext cx="1828800" cy="17688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A74EFA1-2363-3815-191B-D7F31938D8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3191416" y="4402800"/>
            <a:ext cx="319758" cy="1350878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 flipH="1">
            <a:off x="0" y="1"/>
            <a:ext cx="6597179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>
                <a:solidFill>
                  <a:schemeClr val="bg1"/>
                </a:solidFill>
              </a:defRPr>
            </a:lvl1pPr>
            <a:lvl2pPr>
              <a:lnSpc>
                <a:spcPct val="101000"/>
              </a:lnSpc>
              <a:defRPr sz="1950">
                <a:solidFill>
                  <a:schemeClr val="bg1"/>
                </a:solidFill>
              </a:defRPr>
            </a:lvl2pPr>
            <a:lvl3pPr>
              <a:lnSpc>
                <a:spcPct val="101000"/>
              </a:lnSpc>
              <a:defRPr sz="1950">
                <a:solidFill>
                  <a:schemeClr val="bg1"/>
                </a:solidFill>
              </a:defRPr>
            </a:lvl3pPr>
            <a:lvl4pPr>
              <a:lnSpc>
                <a:spcPct val="101000"/>
              </a:lnSpc>
              <a:defRPr sz="1950">
                <a:solidFill>
                  <a:schemeClr val="bg1"/>
                </a:solidFill>
              </a:defRPr>
            </a:lvl4pPr>
            <a:lvl5pPr>
              <a:lnSpc>
                <a:spcPct val="101000"/>
              </a:lnSpc>
              <a:defRPr sz="19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91203" y="1927850"/>
            <a:ext cx="9476841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00878" y="8581394"/>
            <a:ext cx="1808366" cy="176883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4A8485D-11DB-82DC-04D2-E9A32F22B3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3191416" y="4402800"/>
            <a:ext cx="319758" cy="1350878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E999E74-B43A-3672-432C-F538530463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9244" y="4213850"/>
            <a:ext cx="9448800" cy="3886200"/>
          </a:xfrm>
        </p:spPr>
        <p:txBody>
          <a:bodyPr>
            <a:noAutofit/>
          </a:bodyPr>
          <a:lstStyle>
            <a:lvl1pPr>
              <a:defRPr sz="1900" b="0" i="0" baseline="0">
                <a:latin typeface="Arial (null)"/>
              </a:defRPr>
            </a:lvl1pPr>
            <a:lvl2pPr>
              <a:defRPr sz="1900" b="0" i="0" baseline="0">
                <a:latin typeface="Arial (null)"/>
              </a:defRPr>
            </a:lvl2pPr>
            <a:lvl3pPr>
              <a:defRPr sz="1900" b="0" i="0" baseline="0">
                <a:latin typeface="Arial (null)"/>
              </a:defRPr>
            </a:lvl3pPr>
            <a:lvl4pPr>
              <a:defRPr sz="1900" b="0" i="0" baseline="0">
                <a:latin typeface="Arial (null)"/>
              </a:defRPr>
            </a:lvl4pPr>
            <a:lvl5pPr>
              <a:defRPr sz="19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58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90982" y="8778875"/>
            <a:ext cx="3323724" cy="109682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1539875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726812-5185-9F9B-9D43-F5663640C6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85496" y="2835275"/>
            <a:ext cx="3912958" cy="132598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B94957A-4B5C-D2A2-1B3C-BD7D322F51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588" y="3254376"/>
            <a:ext cx="20104100" cy="8039099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679B8F7-D14C-C814-BE8F-12DE9114D1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D547D9D-A71B-1530-1EF3-9902C5B474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4644" y="1119547"/>
            <a:ext cx="3387664" cy="11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3265200"/>
            <a:ext cx="20105688" cy="7743600"/>
          </a:xfrm>
        </p:spPr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893626-513E-DE8E-D534-A2837E80D7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4F741B5-2344-9162-922F-8B3CE71796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94644" y="1119547"/>
            <a:ext cx="3387664" cy="11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534627" y="18000"/>
            <a:ext cx="13571061" cy="109889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18A4F4-52DC-6ECA-AA64-639BCC9AE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94744" y="8581394"/>
            <a:ext cx="1828800" cy="176883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01AC963-3074-EE2E-D687-287DA348FF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3160279" y="4370400"/>
            <a:ext cx="319758" cy="135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62" r:id="rId3"/>
    <p:sldLayoutId id="2147483673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1" r:id="rId11"/>
    <p:sldLayoutId id="2147483665" r:id="rId12"/>
  </p:sldLayoutIdLst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911" y="4401826"/>
            <a:ext cx="12663933" cy="1015663"/>
          </a:xfrm>
        </p:spPr>
        <p:txBody>
          <a:bodyPr/>
          <a:lstStyle/>
          <a:p>
            <a:r>
              <a:rPr lang="pt-BR" sz="66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2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5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2D3584D-CBCA-E998-1B06-1146DA81A9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1722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CC0B2-C5A7-191D-6FB7-6D3B82D353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4941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7D4D65-8055-0B47-4671-DD7AF4640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E828-3C42-86E0-D9F5-2A68BEF96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9662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9F8A78-30BA-5206-0F00-585C64E92F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13720"/>
          <a:stretch/>
        </p:blipFill>
        <p:spPr>
          <a:xfrm>
            <a:off x="6534150" y="15875"/>
            <a:ext cx="13571538" cy="109886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70D2E-6FA4-050F-4AF4-7A8833BBD5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6004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D69F8DD-D8C0-8F8D-7EBC-764BA9B8E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1D5D4-54BC-A0E4-4FA2-347983157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1236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36761" y="4283075"/>
            <a:ext cx="9533010" cy="3269274"/>
          </a:xfrm>
        </p:spPr>
        <p:txBody>
          <a:bodyPr numCol="1"/>
          <a:lstStyle/>
          <a:p>
            <a:pPr algn="ctr"/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endParaRPr lang="en-US" sz="3600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4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4283075"/>
            <a:ext cx="9533010" cy="32692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Edis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nobis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exceatiae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porporum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derit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volore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solectis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eatecab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venecti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offic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temolora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cus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perehent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doluptas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minimus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hil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eossit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quibus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Senimet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ilit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landi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autes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rem re pro is</a:t>
            </a:r>
            <a:endParaRPr lang="en-US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911" y="4401826"/>
            <a:ext cx="12663933" cy="923330"/>
          </a:xfrm>
        </p:spPr>
        <p:txBody>
          <a:bodyPr/>
          <a:lstStyle/>
          <a:p>
            <a:endParaRPr lang="en-US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5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5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140335">
              <a:lnSpc>
                <a:spcPct val="101499"/>
              </a:lnSpc>
              <a:spcBef>
                <a:spcPts val="90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Edis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nobis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exceatiae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porporum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derit</a:t>
            </a:r>
            <a:r>
              <a:rPr lang="en-US" dirty="0">
                <a:solidFill>
                  <a:srgbClr val="FFFFFF"/>
                </a:solidFill>
                <a:cs typeface="Arial"/>
              </a:rPr>
              <a:t>, ne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volore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solectis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eatecab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venecti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temolora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exceperatem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perehent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doluptas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mil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minimus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di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hil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imoluptatur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? Quid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eossit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Senimet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ilit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landi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autes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rem re pro is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ullibusa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veligen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diatibus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quam quos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volorunt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erisi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sam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ommolor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eiciet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liquatestrum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eseque</a:t>
            </a:r>
            <a:r>
              <a:rPr lang="en-US" dirty="0">
                <a:solidFill>
                  <a:srgbClr val="FFFFFF"/>
                </a:solidFill>
                <a:cs typeface="Arial"/>
              </a:rPr>
              <a:t> con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pelessit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fugias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consequi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maxim abo.</a:t>
            </a:r>
            <a:endParaRPr lang="en-US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Ullabo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" name="object 31"/>
          <p:cNvSpPr/>
          <p:nvPr/>
        </p:nvSpPr>
        <p:spPr>
          <a:xfrm>
            <a:off x="1571426" y="1570643"/>
            <a:ext cx="6214868" cy="41432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4" name="object 32"/>
          <p:cNvSpPr/>
          <p:nvPr/>
        </p:nvSpPr>
        <p:spPr>
          <a:xfrm>
            <a:off x="8027535" y="1570634"/>
            <a:ext cx="4051425" cy="55076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5" name="object 33"/>
          <p:cNvSpPr/>
          <p:nvPr/>
        </p:nvSpPr>
        <p:spPr>
          <a:xfrm>
            <a:off x="1571426" y="5989356"/>
            <a:ext cx="6203998" cy="37485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6" name="object 34"/>
          <p:cNvSpPr/>
          <p:nvPr/>
        </p:nvSpPr>
        <p:spPr>
          <a:xfrm>
            <a:off x="8027534" y="7287737"/>
            <a:ext cx="4038377" cy="24501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53071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LV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LV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4294967295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6761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5121275"/>
            <a:ext cx="8991600" cy="3886200"/>
          </a:xfrm>
        </p:spPr>
        <p:txBody>
          <a:bodyPr numCol="1"/>
          <a:lstStyle/>
          <a:p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mil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001E32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11430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5121275"/>
            <a:ext cx="8991600" cy="388620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/>
          <a:lstStyle/>
          <a:p>
            <a:endParaRPr lang="en-U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644" y="1844675"/>
            <a:ext cx="4191000" cy="2667000"/>
          </a:xfrm>
        </p:spPr>
        <p:txBody>
          <a:bodyPr numCol="1">
            <a:norm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Senimet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re pro 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19244" y="4616450"/>
            <a:ext cx="8229600" cy="1647825"/>
          </a:xfrm>
        </p:spPr>
        <p:txBody>
          <a:bodyPr numCol="1"/>
          <a:lstStyle/>
          <a:p>
            <a:pPr marL="0" lvl="1">
              <a:lnSpc>
                <a:spcPct val="100000"/>
              </a:lnSpc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1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/>
          <a:lstStyle/>
          <a:p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1203" y="4235450"/>
            <a:ext cx="8229600" cy="1647825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9BC711-99D4-ABC2-E48E-9187F3579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49069-6470-B5F0-5A98-DB6925947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BBBB6-A00D-B84B-905A-D4B94C1154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9244" y="4511675"/>
            <a:ext cx="8229600" cy="1647825"/>
          </a:xfrm>
        </p:spPr>
        <p:txBody>
          <a:bodyPr/>
          <a:lstStyle/>
          <a:p>
            <a:pPr marL="0"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Edis nobis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mil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62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656F5-39BC-59FE-29CB-CAF0BF0FE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F7452-5FE8-40BF-B4AE-538FAA17A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87692-4496-9D62-1B4F-B17004EA2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5361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6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711</Words>
  <Application>Microsoft Macintosh PowerPoint</Application>
  <PresentationFormat>Custom</PresentationFormat>
  <Paragraphs>26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(null)</vt:lpstr>
      <vt:lpstr>Arial Narrow</vt:lpstr>
      <vt:lpstr>Calibri</vt:lpstr>
      <vt:lpstr>PF Handbook Pro</vt:lpstr>
      <vt:lpstr>Office Theme</vt:lpstr>
      <vt:lpstr>EDIS NOBIS EXCEATIAE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Māris Vēveris</cp:lastModifiedBy>
  <cp:revision>88</cp:revision>
  <dcterms:created xsi:type="dcterms:W3CDTF">2018-05-23T10:57:02Z</dcterms:created>
  <dcterms:modified xsi:type="dcterms:W3CDTF">2024-11-25T16:15:10Z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