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89" r:id="rId3"/>
    <p:sldId id="278" r:id="rId4"/>
    <p:sldId id="290" r:id="rId5"/>
    <p:sldId id="279" r:id="rId6"/>
    <p:sldId id="291" r:id="rId7"/>
    <p:sldId id="311" r:id="rId8"/>
    <p:sldId id="317" r:id="rId9"/>
    <p:sldId id="302" r:id="rId10"/>
    <p:sldId id="303" r:id="rId11"/>
    <p:sldId id="304" r:id="rId12"/>
    <p:sldId id="305" r:id="rId13"/>
    <p:sldId id="322" r:id="rId14"/>
    <p:sldId id="323" r:id="rId15"/>
    <p:sldId id="316" r:id="rId16"/>
    <p:sldId id="321" r:id="rId17"/>
    <p:sldId id="308" r:id="rId18"/>
    <p:sldId id="309" r:id="rId19"/>
    <p:sldId id="287" r:id="rId20"/>
    <p:sldId id="298" r:id="rId21"/>
    <p:sldId id="288" r:id="rId22"/>
    <p:sldId id="310" r:id="rId23"/>
  </p:sldIdLst>
  <p:sldSz cx="20105688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8" userDrawn="1">
          <p15:clr>
            <a:srgbClr val="A4A3A4"/>
          </p15:clr>
        </p15:guide>
        <p15:guide id="2" pos="37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0C6"/>
    <a:srgbClr val="002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7" autoAdjust="0"/>
    <p:restoredTop sz="94623" autoAdjust="0"/>
  </p:normalViewPr>
  <p:slideViewPr>
    <p:cSldViewPr>
      <p:cViewPr varScale="1">
        <p:scale>
          <a:sx n="118" d="100"/>
          <a:sy n="118" d="100"/>
        </p:scale>
        <p:origin x="1784" y="216"/>
      </p:cViewPr>
      <p:guideLst>
        <p:guide orient="horz" pos="1258"/>
        <p:guide pos="37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B457D-1FD7-4999-990C-8EBF61B3321C}" type="datetimeFigureOut">
              <a:rPr lang="en-US" smtClean="0"/>
              <a:t>11/8/24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D0A03-7A96-48F0-88E2-5167137E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7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D0A03-7A96-48F0-88E2-5167137E9A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2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 hasCustomPrompt="1"/>
          </p:nvPr>
        </p:nvSpPr>
        <p:spPr>
          <a:xfrm>
            <a:off x="3720878" y="4401826"/>
            <a:ext cx="1266393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0" i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t-LT" kern="0" spc="-150" dirty="0">
                <a:latin typeface="PF Handbook Pro" panose="02000506090000020004" pitchFamily="2" charset="0"/>
              </a:rPr>
              <a:t>Click to add text</a:t>
            </a:r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6E9D0B5-E579-1B8E-D273-9352F494E6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887409" y="1101600"/>
            <a:ext cx="319758" cy="201056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2795CA-64AF-B4EB-356D-E69DAF77C7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3849" y="1262744"/>
            <a:ext cx="2366878" cy="26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4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36761" y="718526"/>
            <a:ext cx="9533010" cy="3269274"/>
          </a:xfrm>
        </p:spPr>
        <p:txBody>
          <a:bodyPr>
            <a:normAutofit/>
          </a:bodyPr>
          <a:lstStyle>
            <a:lvl1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1pPr>
            <a:lvl2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2pPr>
            <a:lvl3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3pPr>
            <a:lvl4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4pPr>
            <a:lvl5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44" y="9007475"/>
            <a:ext cx="1676400" cy="1645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"/>
            <a:ext cx="20105688" cy="113072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EE5134-8AF9-6696-7C5B-BCFDE020239C}"/>
              </a:ext>
            </a:extLst>
          </p:cNvPr>
          <p:cNvSpPr/>
          <p:nvPr userDrawn="1"/>
        </p:nvSpPr>
        <p:spPr>
          <a:xfrm>
            <a:off x="0" y="0"/>
            <a:ext cx="20105688" cy="11308280"/>
          </a:xfrm>
          <a:prstGeom prst="rect">
            <a:avLst/>
          </a:prstGeom>
          <a:solidFill>
            <a:srgbClr val="002D74">
              <a:alpha val="8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267581A-0C6A-3B9A-A6AC-8F46317F37A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892965" y="1116000"/>
            <a:ext cx="319758" cy="20105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298818" y="-13379"/>
            <a:ext cx="6806565" cy="11308715"/>
          </a:xfrm>
          <a:custGeom>
            <a:avLst/>
            <a:gdLst/>
            <a:ahLst/>
            <a:cxnLst/>
            <a:rect l="l" t="t" r="r" b="b"/>
            <a:pathLst>
              <a:path w="6806565" h="11308715">
                <a:moveTo>
                  <a:pt x="0" y="11308556"/>
                </a:moveTo>
                <a:lnTo>
                  <a:pt x="6806075" y="11308556"/>
                </a:lnTo>
                <a:lnTo>
                  <a:pt x="6806075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2D74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396244" y="1387475"/>
            <a:ext cx="4572000" cy="6228724"/>
          </a:xfrm>
        </p:spPr>
        <p:txBody>
          <a:bodyPr numCol="1" spcCol="180000">
            <a:noAutofit/>
          </a:bodyPr>
          <a:lstStyle>
            <a:lvl1pPr algn="l">
              <a:defRPr sz="1950" b="0">
                <a:solidFill>
                  <a:schemeClr val="bg1"/>
                </a:solidFill>
              </a:defRPr>
            </a:lvl1pPr>
            <a:lvl2pPr algn="l">
              <a:defRPr sz="1950" b="0">
                <a:solidFill>
                  <a:schemeClr val="bg1"/>
                </a:solidFill>
              </a:defRPr>
            </a:lvl2pPr>
            <a:lvl3pPr algn="l">
              <a:defRPr sz="1950" b="0">
                <a:solidFill>
                  <a:schemeClr val="bg1"/>
                </a:solidFill>
              </a:defRPr>
            </a:lvl3pPr>
            <a:lvl4pPr algn="l">
              <a:defRPr sz="1950" b="0">
                <a:solidFill>
                  <a:schemeClr val="bg1"/>
                </a:solidFill>
              </a:defRPr>
            </a:lvl4pPr>
            <a:lvl5pPr algn="l">
              <a:defRPr sz="19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71625" y="1570038"/>
            <a:ext cx="6215063" cy="41433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027988" y="1570038"/>
            <a:ext cx="4051300" cy="55086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1571625" y="5989638"/>
            <a:ext cx="6203950" cy="3748087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8027988" y="7288213"/>
            <a:ext cx="4038600" cy="2449512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838B844-886D-A972-A108-2AA9AC43F9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489530" y="4503600"/>
            <a:ext cx="319758" cy="1329881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EF2966F-40FD-E52F-99A9-489D738CBD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19407" y="8570028"/>
            <a:ext cx="1564350" cy="1779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472444" y="7712075"/>
            <a:ext cx="4038600" cy="3124200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2244" y="1387474"/>
            <a:ext cx="10640670" cy="8275793"/>
          </a:xfrm>
        </p:spPr>
        <p:txBody>
          <a:bodyPr numCol="2" spcCol="180000">
            <a:noAutofit/>
          </a:bodyPr>
          <a:lstStyle>
            <a:lvl1pPr>
              <a:defRPr sz="1950" b="1"/>
            </a:lvl1pPr>
            <a:lvl2pPr>
              <a:defRPr sz="1950" b="1"/>
            </a:lvl2pPr>
            <a:lvl3pPr>
              <a:defRPr sz="1950" b="1"/>
            </a:lvl3pPr>
            <a:lvl4pPr>
              <a:defRPr sz="1950" b="1"/>
            </a:lvl4pPr>
            <a:lvl5pPr>
              <a:defRPr sz="195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87B3159-8DCE-0D04-D868-7C1444F2A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892965" y="1095992"/>
            <a:ext cx="319758" cy="2010568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8EBCCD5-A4C0-FF88-5F51-49A41D15E7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19692" y="1172316"/>
            <a:ext cx="2991352" cy="10968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766344" y="5121275"/>
            <a:ext cx="8991600" cy="3886200"/>
          </a:xfrm>
        </p:spPr>
        <p:txBody>
          <a:bodyPr>
            <a:noAutofit/>
          </a:bodyPr>
          <a:lstStyle>
            <a:lvl1pPr>
              <a:defRPr sz="2600" b="0" i="0" baseline="0">
                <a:latin typeface="Arial (null)"/>
              </a:defRPr>
            </a:lvl1pPr>
            <a:lvl2pPr>
              <a:defRPr sz="2600" b="0" i="0" baseline="0">
                <a:latin typeface="Arial (null)"/>
              </a:defRPr>
            </a:lvl2pPr>
            <a:lvl3pPr>
              <a:defRPr sz="2600" b="0" i="0" baseline="0">
                <a:latin typeface="Arial (null)"/>
              </a:defRPr>
            </a:lvl3pPr>
            <a:lvl4pPr>
              <a:defRPr sz="2600" b="0" i="0" baseline="0">
                <a:latin typeface="Arial (null)"/>
              </a:defRPr>
            </a:lvl4pPr>
            <a:lvl5pPr>
              <a:defRPr sz="2600" b="0" i="0" baseline="0">
                <a:latin typeface="Arial (null)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28244" y="3281941"/>
            <a:ext cx="9067800" cy="16002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6600" b="1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76000"/>
              </a:lnSpc>
              <a:defRPr sz="6600" b="1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76000"/>
              </a:lnSpc>
              <a:defRPr sz="6600" b="1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76000"/>
              </a:lnSpc>
              <a:defRPr sz="6600" b="1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76000"/>
              </a:lnSpc>
              <a:defRPr sz="66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9637FA9-EC5B-8899-66B4-BD48A6A99E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892965" y="1101600"/>
            <a:ext cx="319758" cy="201056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9674DFF-3075-B627-0935-316979C92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19407" y="8580254"/>
            <a:ext cx="1564350" cy="17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3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6596902" y="635"/>
            <a:ext cx="13508786" cy="11308715"/>
          </a:xfrm>
          <a:custGeom>
            <a:avLst/>
            <a:gdLst/>
            <a:ahLst/>
            <a:cxnLst/>
            <a:rect l="l" t="t" r="r" b="b"/>
            <a:pathLst>
              <a:path w="13507719" h="11308715">
                <a:moveTo>
                  <a:pt x="0" y="11308556"/>
                </a:moveTo>
                <a:lnTo>
                  <a:pt x="13507442" y="11308556"/>
                </a:lnTo>
                <a:lnTo>
                  <a:pt x="13507442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2D74"/>
          </a:solidFill>
        </p:spPr>
        <p:txBody>
          <a:bodyPr wrap="square" lIns="0" tIns="0" rIns="0" bIns="0" rtlCol="0"/>
          <a:lstStyle/>
          <a:p>
            <a:endParaRPr sz="1800"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8444" y="1844675"/>
            <a:ext cx="41910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891203" y="1927850"/>
            <a:ext cx="7669213" cy="22860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1pPr>
            <a:lvl2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2pPr>
            <a:lvl3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3pPr>
            <a:lvl4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4pPr>
            <a:lvl5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919244" y="4235450"/>
            <a:ext cx="82296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A74EFA1-2363-3815-191B-D7F31938D8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191416" y="4402800"/>
            <a:ext cx="319758" cy="1350878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E9E5113-5A58-A2A0-0E20-F6699B2BFA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2669" y="8580254"/>
            <a:ext cx="1564350" cy="176884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05" userDrawn="1">
          <p15:clr>
            <a:srgbClr val="FBAE40"/>
          </p15:clr>
        </p15:guide>
        <p15:guide id="2" orient="horz" pos="12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 flipH="1">
            <a:off x="0" y="1"/>
            <a:ext cx="6597179" cy="11308715"/>
          </a:xfrm>
          <a:custGeom>
            <a:avLst/>
            <a:gdLst/>
            <a:ahLst/>
            <a:cxnLst/>
            <a:rect l="l" t="t" r="r" b="b"/>
            <a:pathLst>
              <a:path w="13507719" h="11308715">
                <a:moveTo>
                  <a:pt x="0" y="11308556"/>
                </a:moveTo>
                <a:lnTo>
                  <a:pt x="13507442" y="11308556"/>
                </a:lnTo>
                <a:lnTo>
                  <a:pt x="13507442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2D74"/>
          </a:solidFill>
        </p:spPr>
        <p:txBody>
          <a:bodyPr wrap="square" lIns="0" tIns="0" rIns="0" bIns="0" rtlCol="0"/>
          <a:lstStyle/>
          <a:p>
            <a:endParaRPr sz="1800"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8444" y="1844675"/>
            <a:ext cx="41910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>
                <a:solidFill>
                  <a:schemeClr val="bg1"/>
                </a:solidFill>
              </a:defRPr>
            </a:lvl1pPr>
            <a:lvl2pPr>
              <a:lnSpc>
                <a:spcPct val="101000"/>
              </a:lnSpc>
              <a:defRPr sz="1950">
                <a:solidFill>
                  <a:schemeClr val="bg1"/>
                </a:solidFill>
              </a:defRPr>
            </a:lvl2pPr>
            <a:lvl3pPr>
              <a:lnSpc>
                <a:spcPct val="101000"/>
              </a:lnSpc>
              <a:defRPr sz="1950">
                <a:solidFill>
                  <a:schemeClr val="bg1"/>
                </a:solidFill>
              </a:defRPr>
            </a:lvl3pPr>
            <a:lvl4pPr>
              <a:lnSpc>
                <a:spcPct val="101000"/>
              </a:lnSpc>
              <a:defRPr sz="1950">
                <a:solidFill>
                  <a:schemeClr val="bg1"/>
                </a:solidFill>
              </a:defRPr>
            </a:lvl4pPr>
            <a:lvl5pPr>
              <a:lnSpc>
                <a:spcPct val="101000"/>
              </a:lnSpc>
              <a:defRPr sz="19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891203" y="1927850"/>
            <a:ext cx="9476841" cy="22860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6750" b="1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76000"/>
              </a:lnSpc>
              <a:defRPr sz="6750" b="1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76000"/>
              </a:lnSpc>
              <a:defRPr sz="6750" b="1" baseline="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76000"/>
              </a:lnSpc>
              <a:defRPr sz="6750" b="1" baseline="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76000"/>
              </a:lnSpc>
              <a:defRPr sz="6750" b="1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4A8485D-11DB-82DC-04D2-E9A32F22B3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191416" y="4402800"/>
            <a:ext cx="319758" cy="13508786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E999E74-B43A-3672-432C-F538530463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9244" y="4213850"/>
            <a:ext cx="9448800" cy="3886200"/>
          </a:xfrm>
        </p:spPr>
        <p:txBody>
          <a:bodyPr>
            <a:noAutofit/>
          </a:bodyPr>
          <a:lstStyle>
            <a:lvl1pPr>
              <a:defRPr sz="1900" b="0" i="0" baseline="0">
                <a:latin typeface="Arial (null)"/>
              </a:defRPr>
            </a:lvl1pPr>
            <a:lvl2pPr>
              <a:defRPr sz="1900" b="0" i="0" baseline="0">
                <a:latin typeface="Arial (null)"/>
              </a:defRPr>
            </a:lvl2pPr>
            <a:lvl3pPr>
              <a:defRPr sz="1900" b="0" i="0" baseline="0">
                <a:latin typeface="Arial (null)"/>
              </a:defRPr>
            </a:lvl3pPr>
            <a:lvl4pPr>
              <a:defRPr sz="1900" b="0" i="0" baseline="0">
                <a:latin typeface="Arial (null)"/>
              </a:defRPr>
            </a:lvl4pPr>
            <a:lvl5pPr>
              <a:defRPr sz="1900" b="0" i="0" baseline="0">
                <a:latin typeface="Arial (null)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9CCBA3C-79BD-7ABD-7FCA-FEAC4CB36D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2669" y="8570028"/>
            <a:ext cx="1564350" cy="177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81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5" userDrawn="1">
          <p15:clr>
            <a:srgbClr val="FBAE40"/>
          </p15:clr>
        </p15:guide>
        <p15:guide id="2" orient="horz" pos="12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28345" y="1539875"/>
            <a:ext cx="11049000" cy="2209800"/>
          </a:xfrm>
        </p:spPr>
        <p:txBody>
          <a:bodyPr>
            <a:noAutofit/>
          </a:bodyPr>
          <a:lstStyle>
            <a:lvl1pPr algn="ctr">
              <a:lnSpc>
                <a:spcPts val="9300"/>
              </a:lnSpc>
              <a:defRPr sz="8550" b="1">
                <a:solidFill>
                  <a:schemeClr val="bg1">
                    <a:lumMod val="50000"/>
                  </a:schemeClr>
                </a:solidFill>
              </a:defRPr>
            </a:lvl1pPr>
            <a:lvl2pPr algn="ctr">
              <a:lnSpc>
                <a:spcPts val="9300"/>
              </a:lnSpc>
              <a:defRPr sz="8550" b="1">
                <a:solidFill>
                  <a:schemeClr val="bg1">
                    <a:lumMod val="50000"/>
                  </a:schemeClr>
                </a:solidFill>
              </a:defRPr>
            </a:lvl2pPr>
            <a:lvl3pPr algn="ctr">
              <a:lnSpc>
                <a:spcPts val="9300"/>
              </a:lnSpc>
              <a:defRPr sz="8550" b="1">
                <a:solidFill>
                  <a:schemeClr val="bg1">
                    <a:lumMod val="50000"/>
                  </a:schemeClr>
                </a:solidFill>
              </a:defRPr>
            </a:lvl3pPr>
            <a:lvl4pPr algn="ctr">
              <a:lnSpc>
                <a:spcPts val="9300"/>
              </a:lnSpc>
              <a:defRPr sz="8550" b="1">
                <a:solidFill>
                  <a:schemeClr val="bg1">
                    <a:lumMod val="50000"/>
                  </a:schemeClr>
                </a:solidFill>
              </a:defRPr>
            </a:lvl4pPr>
            <a:lvl5pPr algn="ctr">
              <a:lnSpc>
                <a:spcPts val="9300"/>
              </a:lnSpc>
              <a:defRPr sz="855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6726812-5185-9F9B-9D43-F5663640C6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892965" y="1101600"/>
            <a:ext cx="319758" cy="2010568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EA8FD18-6515-A7C6-6BAF-402C0338D8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7168" y="8775699"/>
            <a:ext cx="2991352" cy="10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8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2D74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69506" y="4512560"/>
            <a:ext cx="10271125" cy="2819400"/>
          </a:xfrm>
        </p:spPr>
        <p:txBody>
          <a:bodyPr>
            <a:noAutofit/>
          </a:bodyPr>
          <a:lstStyle>
            <a:lvl1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B94957A-4B5C-D2A2-1B3C-BD7D322F51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892965" y="1101600"/>
            <a:ext cx="319758" cy="201056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DE8914C-ABA1-41CE-6043-2FD9A81A35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3908" y="2868666"/>
            <a:ext cx="34417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1588" y="3254376"/>
            <a:ext cx="20104100" cy="8039099"/>
          </a:xfrm>
          <a:custGeom>
            <a:avLst/>
            <a:gdLst/>
            <a:ahLst/>
            <a:cxnLst/>
            <a:rect l="l" t="t" r="r" b="b"/>
            <a:pathLst>
              <a:path w="20104100" h="7748905">
                <a:moveTo>
                  <a:pt x="0" y="7748455"/>
                </a:moveTo>
                <a:lnTo>
                  <a:pt x="20104099" y="7748455"/>
                </a:lnTo>
                <a:lnTo>
                  <a:pt x="20104099" y="0"/>
                </a:lnTo>
                <a:lnTo>
                  <a:pt x="0" y="0"/>
                </a:lnTo>
                <a:lnTo>
                  <a:pt x="0" y="7748455"/>
                </a:lnTo>
                <a:close/>
              </a:path>
            </a:pathLst>
          </a:custGeom>
          <a:solidFill>
            <a:srgbClr val="002D74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506" y="4206875"/>
            <a:ext cx="12707938" cy="4572000"/>
          </a:xfrm>
        </p:spPr>
        <p:txBody>
          <a:bodyPr>
            <a:noAutofit/>
          </a:bodyPr>
          <a:lstStyle>
            <a:lvl1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679B8F7-D14C-C814-BE8F-12DE9114D1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892965" y="1101600"/>
            <a:ext cx="319758" cy="201056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BAED9FD-EDD2-71B4-48C6-0CF41E4F86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1950" y="1114558"/>
            <a:ext cx="2991352" cy="10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8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0" y="3265200"/>
            <a:ext cx="20105688" cy="7743600"/>
          </a:xfrm>
        </p:spPr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320044" y="1387475"/>
            <a:ext cx="53340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3893626-513E-DE8E-D534-A2837E80D7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892965" y="1101600"/>
            <a:ext cx="319758" cy="2010568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A647D32-5EAC-422D-FFCD-32FF7D7EE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1950" y="1114558"/>
            <a:ext cx="2991352" cy="10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6534627" y="18000"/>
            <a:ext cx="13571061" cy="109889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66044" y="1920875"/>
            <a:ext cx="3886200" cy="4800600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01AC963-3074-EE2E-D687-287DA348FF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160279" y="4370400"/>
            <a:ext cx="319758" cy="1357106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B27A77C-1C01-36AD-F41D-3E9ACC49BE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2669" y="8580254"/>
            <a:ext cx="1564350" cy="17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0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0878" y="4401826"/>
            <a:ext cx="1266393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1" i="0">
                <a:solidFill>
                  <a:srgbClr val="ACC0C6"/>
                </a:solidFill>
                <a:latin typeface="Arial Narrow"/>
                <a:cs typeface="Arial Narrow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934" y="10517697"/>
            <a:ext cx="64338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85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1D8BD707-D9CF-40AE-B4C6-C98DA3205C09}" type="datetimeFigureOut">
              <a:rPr lang="en-US" smtClean="0"/>
              <a:pPr/>
              <a:t>11/8/24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6097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82713" y="3009900"/>
            <a:ext cx="17340262" cy="717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62" r:id="rId3"/>
    <p:sldLayoutId id="2147483673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4" r:id="rId10"/>
    <p:sldLayoutId id="2147483661" r:id="rId11"/>
    <p:sldLayoutId id="2147483665" r:id="rId12"/>
  </p:sldLayoutIdLst>
  <p:txStyles>
    <p:titleStyle>
      <a:lvl1pPr>
        <a:defRPr>
          <a:latin typeface="PF Handbook Pro" panose="02000506090000020004" pitchFamily="2" charset="0"/>
          <a:ea typeface="+mj-ea"/>
          <a:cs typeface="+mj-cs"/>
        </a:defRPr>
      </a:lvl1pPr>
    </p:titleStyle>
    <p:bodyStyle>
      <a:lvl1pPr marL="0">
        <a:defRPr b="0" i="0">
          <a:latin typeface="Arial (null)"/>
          <a:ea typeface="+mn-ea"/>
          <a:cs typeface="+mn-cs"/>
        </a:defRPr>
      </a:lvl1pPr>
      <a:lvl2pPr marL="457200">
        <a:defRPr b="0" i="0">
          <a:latin typeface="Arial (null)"/>
          <a:ea typeface="+mn-ea"/>
          <a:cs typeface="+mn-cs"/>
        </a:defRPr>
      </a:lvl2pPr>
      <a:lvl3pPr marL="914400">
        <a:defRPr b="0" i="0">
          <a:latin typeface="Arial (null)"/>
          <a:ea typeface="+mn-ea"/>
          <a:cs typeface="+mn-cs"/>
        </a:defRPr>
      </a:lvl3pPr>
      <a:lvl4pPr marL="1371600">
        <a:defRPr b="0" i="0">
          <a:latin typeface="Arial (null)"/>
          <a:ea typeface="+mn-ea"/>
          <a:cs typeface="+mn-cs"/>
        </a:defRPr>
      </a:lvl4pPr>
      <a:lvl5pPr marL="1828800">
        <a:defRPr b="0" i="0">
          <a:latin typeface="Arial (null)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911" y="4401826"/>
            <a:ext cx="12663933" cy="1015663"/>
          </a:xfrm>
        </p:spPr>
        <p:txBody>
          <a:bodyPr/>
          <a:lstStyle/>
          <a:p>
            <a:r>
              <a:rPr lang="pt-BR" sz="66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</a:t>
            </a:r>
            <a:endParaRPr lang="en-US" sz="6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3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6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22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6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  PORPORUM DERIT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7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6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5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2D3584D-CBCA-E998-1B06-1146DA81A9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2" b="1722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CC0B2-C5A7-191D-6FB7-6D3B82D353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749414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67D4D65-8055-0B47-4671-DD7AF4640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AE828-3C42-86E0-D9F5-2A68BEF96E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9662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59F8A78-30BA-5206-0F00-585C64E92F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r="13720"/>
          <a:stretch/>
        </p:blipFill>
        <p:spPr>
          <a:xfrm>
            <a:off x="6534150" y="15875"/>
            <a:ext cx="13571538" cy="1098867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70D2E-6FA4-050F-4AF4-7A8833BBD5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86004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D69F8DD-D8C0-8F8D-7EBC-764BA9B8E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1D5D4-54BC-A0E4-4FA2-3479831574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012369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736761" y="4283075"/>
            <a:ext cx="9533010" cy="3269274"/>
          </a:xfrm>
        </p:spPr>
        <p:txBody>
          <a:bodyPr numCol="1"/>
          <a:lstStyle/>
          <a:p>
            <a:pPr algn="ctr"/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Edis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, ne 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3600" spc="-150" dirty="0" err="1">
                <a:latin typeface="Arial" panose="020B0604020202020204" pitchFamily="34" charset="0"/>
                <a:cs typeface="Arial" panose="020B0604020202020204" pitchFamily="34" charset="0"/>
              </a:rPr>
              <a:t>perehent</a:t>
            </a:r>
            <a:endParaRPr lang="en-US" sz="3600" spc="-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49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36761" y="4283075"/>
            <a:ext cx="9533010" cy="326927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44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n-US" sz="1800" dirty="0" err="1">
                <a:solidFill>
                  <a:srgbClr val="001E32"/>
                </a:solidFill>
                <a:cs typeface="Arial"/>
              </a:rPr>
              <a:t>Edis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nobis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exceatiae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porporum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derit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, ne 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volore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,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solectis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eatecab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im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iur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re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venecti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ut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offic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temolora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cus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exceperatem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que 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perehent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doluptas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mil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minimus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di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nem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hil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imoluptatur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? Quid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ut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eossit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eum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quibus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.</a:t>
            </a:r>
            <a:endParaRPr lang="en-US" sz="1800" dirty="0">
              <a:cs typeface="Arial"/>
            </a:endParaRPr>
          </a:p>
          <a:p>
            <a:pPr marL="12700">
              <a:spcBef>
                <a:spcPts val="35"/>
              </a:spcBef>
            </a:pPr>
            <a:r>
              <a:rPr lang="en-US" sz="1800" dirty="0" err="1">
                <a:solidFill>
                  <a:srgbClr val="001E32"/>
                </a:solidFill>
                <a:cs typeface="Arial"/>
              </a:rPr>
              <a:t>Senimet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ilit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landi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</a:t>
            </a:r>
            <a:r>
              <a:rPr lang="en-US" sz="1800" dirty="0" err="1">
                <a:solidFill>
                  <a:srgbClr val="001E32"/>
                </a:solidFill>
                <a:cs typeface="Arial"/>
              </a:rPr>
              <a:t>autes</a:t>
            </a:r>
            <a:r>
              <a:rPr lang="en-US" sz="1800" dirty="0">
                <a:solidFill>
                  <a:srgbClr val="001E32"/>
                </a:solidFill>
                <a:cs typeface="Arial"/>
              </a:rPr>
              <a:t> rem re pro is</a:t>
            </a:r>
            <a:endParaRPr lang="en-US" sz="1800" dirty="0">
              <a:cs typeface="Arial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2700" marR="324485">
              <a:lnSpc>
                <a:spcPct val="108500"/>
              </a:lnSpc>
              <a:spcBef>
                <a:spcPts val="95"/>
              </a:spcBef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Faciaspe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 pore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fugit,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utempor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itaqui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harchit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que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odignatur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Undento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erchillut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reptae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cuscia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quiatis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sinvel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volupic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utendiate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alissim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exerchi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liquassint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estibea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porectu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ribeatum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dolorpores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rem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illande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autatem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voloriatiam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nihicient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exerspis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dolendam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id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niscitates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tisquam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vellit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 et ex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dolupienda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55270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dolentionem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estiundia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velignam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simporum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simodis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voluptaquiat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accaesed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verecta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ssinvel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ignitatur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cusda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6195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inciist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ibusae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cuptiur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minulpa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nonsequod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omnimpe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quam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restior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veruptatus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omnihilitas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soluptae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ipsusaeptam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omnihici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accabor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epudaest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tem.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nonecat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24485">
              <a:lnSpc>
                <a:spcPct val="108500"/>
              </a:lnSpc>
              <a:spcBef>
                <a:spcPts val="95"/>
              </a:spcBef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Faciaspe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 pore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fugit,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utempor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itaqui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harchit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que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odignatur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Undento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erchillut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reptae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cuscia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quiatis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sinvel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volupic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quidia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utendiate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alissim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exerchi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liquassint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estibea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porectu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ribeatum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dolorpores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eosti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rem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illande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autatem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voloriatiam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nihicient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exerspis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dolendam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id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niscitates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tisquam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optate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vellit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 et ex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dolupienda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55270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dolentionem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estiundia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velignam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estibus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simporum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simodis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voluptaquiat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accaesed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moluptatia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verecta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ssinvel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ignitatur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cusda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6195">
              <a:lnSpc>
                <a:spcPct val="108500"/>
              </a:lnSpc>
            </a:pP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Ehent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inciist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ibusae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cuptiur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quae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minulpa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Et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nonsequod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omnimpe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diorum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quam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restior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veruptatus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omnihilitas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soluptae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haria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ipsusaeptam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omnihici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accabor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epudaest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tem.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Itatus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nonecat</a:t>
            </a:r>
            <a:r>
              <a:rPr lang="en-US" sz="1800" b="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2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911" y="4401826"/>
            <a:ext cx="12663933" cy="923330"/>
          </a:xfrm>
        </p:spPr>
        <p:txBody>
          <a:bodyPr/>
          <a:lstStyle/>
          <a:p>
            <a:endParaRPr lang="en-US" sz="6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53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50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2700" marR="140335">
              <a:lnSpc>
                <a:spcPct val="101499"/>
              </a:lnSpc>
              <a:spcBef>
                <a:spcPts val="90"/>
              </a:spcBef>
            </a:pPr>
            <a:r>
              <a:rPr lang="en-US" dirty="0" err="1">
                <a:solidFill>
                  <a:srgbClr val="FFFFFF"/>
                </a:solidFill>
                <a:cs typeface="Arial"/>
              </a:rPr>
              <a:t>Edis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nobis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exceatiae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porporum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derit</a:t>
            </a:r>
            <a:r>
              <a:rPr lang="en-US" dirty="0">
                <a:solidFill>
                  <a:srgbClr val="FFFFFF"/>
                </a:solidFill>
                <a:cs typeface="Arial"/>
              </a:rPr>
              <a:t>, ne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volore</a:t>
            </a:r>
            <a:r>
              <a:rPr lang="en-US" dirty="0">
                <a:solidFill>
                  <a:srgbClr val="FFFFFF"/>
                </a:solidFill>
                <a:cs typeface="Arial"/>
              </a:rPr>
              <a:t>,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solectis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eatecab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im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iur</a:t>
            </a:r>
            <a:r>
              <a:rPr lang="en-US" dirty="0">
                <a:solidFill>
                  <a:srgbClr val="FFFFFF"/>
                </a:solidFill>
                <a:cs typeface="Arial"/>
              </a:rPr>
              <a:t> re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venecti</a:t>
            </a:r>
            <a:r>
              <a:rPr lang="en-US" dirty="0">
                <a:solidFill>
                  <a:srgbClr val="FFFFFF"/>
                </a:solidFill>
                <a:cs typeface="Arial"/>
              </a:rPr>
              <a:t>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ut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offic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temolora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cus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exceperatem</a:t>
            </a:r>
            <a:r>
              <a:rPr lang="en-US" dirty="0">
                <a:solidFill>
                  <a:srgbClr val="FFFFFF"/>
                </a:solidFill>
                <a:cs typeface="Arial"/>
              </a:rPr>
              <a:t> que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perehent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doluptas</a:t>
            </a:r>
            <a:r>
              <a:rPr lang="en-US" dirty="0">
                <a:solidFill>
                  <a:srgbClr val="FFFFFF"/>
                </a:solidFill>
                <a:cs typeface="Arial"/>
              </a:rPr>
              <a:t> mil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minimus</a:t>
            </a:r>
            <a:r>
              <a:rPr lang="en-US" dirty="0">
                <a:solidFill>
                  <a:srgbClr val="FFFFFF"/>
                </a:solidFill>
                <a:cs typeface="Arial"/>
              </a:rPr>
              <a:t> di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nem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hil</a:t>
            </a:r>
            <a:r>
              <a:rPr lang="en-US" dirty="0">
                <a:solidFill>
                  <a:srgbClr val="FFFFFF"/>
                </a:solidFill>
                <a:cs typeface="Arial"/>
              </a:rPr>
              <a:t>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imoluptatur</a:t>
            </a:r>
            <a:r>
              <a:rPr lang="en-US" dirty="0">
                <a:solidFill>
                  <a:srgbClr val="FFFFFF"/>
                </a:solidFill>
                <a:cs typeface="Arial"/>
              </a:rPr>
              <a:t>? Quid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ut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eossit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eum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quibus</a:t>
            </a:r>
            <a:r>
              <a:rPr lang="en-US" dirty="0">
                <a:solidFill>
                  <a:srgbClr val="FFFFFF"/>
                </a:solidFill>
                <a:cs typeface="Arial"/>
              </a:rPr>
              <a:t>.</a:t>
            </a:r>
            <a:endParaRPr lang="en-US" dirty="0">
              <a:cs typeface="Arial"/>
            </a:endParaRPr>
          </a:p>
          <a:p>
            <a:pPr marL="12700" marR="5080">
              <a:lnSpc>
                <a:spcPct val="101499"/>
              </a:lnSpc>
            </a:pPr>
            <a:r>
              <a:rPr lang="en-US" dirty="0" err="1">
                <a:solidFill>
                  <a:srgbClr val="FFFFFF"/>
                </a:solidFill>
                <a:cs typeface="Arial"/>
              </a:rPr>
              <a:t>Senimet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ilit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landi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autes</a:t>
            </a:r>
            <a:r>
              <a:rPr lang="en-US" dirty="0">
                <a:solidFill>
                  <a:srgbClr val="FFFFFF"/>
                </a:solidFill>
                <a:cs typeface="Arial"/>
              </a:rPr>
              <a:t> rem re pro is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ullibusa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veligen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diatibus</a:t>
            </a:r>
            <a:r>
              <a:rPr lang="en-US" dirty="0">
                <a:solidFill>
                  <a:srgbClr val="FFFFFF"/>
                </a:solidFill>
                <a:cs typeface="Arial"/>
              </a:rPr>
              <a:t> quam quos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volorunt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erisi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offictur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sam</a:t>
            </a:r>
            <a:r>
              <a:rPr lang="en-US" dirty="0">
                <a:solidFill>
                  <a:srgbClr val="FFFFFF"/>
                </a:solidFill>
                <a:cs typeface="Arial"/>
              </a:rPr>
              <a:t>,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ommolor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eiciet</a:t>
            </a:r>
            <a:r>
              <a:rPr lang="en-US" dirty="0">
                <a:solidFill>
                  <a:srgbClr val="FFFFFF"/>
                </a:solidFill>
                <a:cs typeface="Arial"/>
              </a:rPr>
              <a:t>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liquatestrum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quis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velis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eseque</a:t>
            </a:r>
            <a:r>
              <a:rPr lang="en-US" dirty="0">
                <a:solidFill>
                  <a:srgbClr val="FFFFFF"/>
                </a:solidFill>
                <a:cs typeface="Arial"/>
              </a:rPr>
              <a:t> con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pelessit</a:t>
            </a:r>
            <a:r>
              <a:rPr lang="en-US" dirty="0">
                <a:solidFill>
                  <a:srgbClr val="FFFFFF"/>
                </a:solidFill>
                <a:cs typeface="Arial"/>
              </a:rPr>
              <a:t> 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fugias</a:t>
            </a:r>
            <a:r>
              <a:rPr lang="en-US" dirty="0">
                <a:solidFill>
                  <a:srgbClr val="FFFFFF"/>
                </a:solidFill>
                <a:cs typeface="Arial"/>
              </a:rPr>
              <a:t> qui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consequi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nis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quis</a:t>
            </a:r>
            <a:r>
              <a:rPr lang="en-US" dirty="0">
                <a:solidFill>
                  <a:srgbClr val="FFFFFF"/>
                </a:solidFill>
                <a:cs typeface="Arial"/>
              </a:rPr>
              <a:t> maxim abo.</a:t>
            </a:r>
            <a:endParaRPr lang="en-US" dirty="0">
              <a:cs typeface="Arial"/>
            </a:endParaRPr>
          </a:p>
          <a:p>
            <a:pPr marL="12700">
              <a:spcBef>
                <a:spcPts val="35"/>
              </a:spcBef>
            </a:pPr>
            <a:r>
              <a:rPr lang="en-US" dirty="0" err="1">
                <a:solidFill>
                  <a:srgbClr val="FFFFFF"/>
                </a:solidFill>
                <a:cs typeface="Arial"/>
              </a:rPr>
              <a:t>Ullabo</a:t>
            </a:r>
            <a:r>
              <a:rPr lang="en-US" dirty="0">
                <a:solidFill>
                  <a:srgbClr val="FFFFFF"/>
                </a:solidFill>
                <a:cs typeface="Arial"/>
              </a:rPr>
              <a:t>.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3" name="object 31"/>
          <p:cNvSpPr/>
          <p:nvPr/>
        </p:nvSpPr>
        <p:spPr>
          <a:xfrm>
            <a:off x="1571426" y="1570643"/>
            <a:ext cx="6214868" cy="414323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  <p:sp>
        <p:nvSpPr>
          <p:cNvPr id="4" name="object 32"/>
          <p:cNvSpPr/>
          <p:nvPr/>
        </p:nvSpPr>
        <p:spPr>
          <a:xfrm>
            <a:off x="8027535" y="1570634"/>
            <a:ext cx="4051425" cy="55076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  <p:sp>
        <p:nvSpPr>
          <p:cNvPr id="5" name="object 33"/>
          <p:cNvSpPr/>
          <p:nvPr/>
        </p:nvSpPr>
        <p:spPr>
          <a:xfrm>
            <a:off x="1571426" y="5989356"/>
            <a:ext cx="6203998" cy="374856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  <p:sp>
        <p:nvSpPr>
          <p:cNvPr id="6" name="object 34"/>
          <p:cNvSpPr/>
          <p:nvPr/>
        </p:nvSpPr>
        <p:spPr>
          <a:xfrm>
            <a:off x="8027534" y="7287737"/>
            <a:ext cx="4038377" cy="24501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</p:spTree>
    <p:extLst>
      <p:ext uri="{BB962C8B-B14F-4D97-AF65-F5344CB8AC3E}">
        <p14:creationId xmlns:p14="http://schemas.microsoft.com/office/powerpoint/2010/main" val="530713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8027988" y="1570038"/>
            <a:ext cx="4051300" cy="5508625"/>
          </a:xfrm>
        </p:spPr>
        <p:txBody>
          <a:bodyPr/>
          <a:lstStyle/>
          <a:p>
            <a:endParaRPr lang="en-LV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1571625" y="5989638"/>
            <a:ext cx="6203950" cy="3748087"/>
          </a:xfrm>
        </p:spPr>
        <p:txBody>
          <a:bodyPr/>
          <a:lstStyle/>
          <a:p>
            <a:endParaRPr lang="en-LV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4294967295"/>
          </p:nvPr>
        </p:nvSpPr>
        <p:spPr>
          <a:xfrm>
            <a:off x="8027988" y="7288213"/>
            <a:ext cx="4038600" cy="2449512"/>
          </a:xfrm>
        </p:spPr>
        <p:txBody>
          <a:bodyPr/>
          <a:lstStyle/>
          <a:p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6761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28244" y="5121275"/>
            <a:ext cx="8991600" cy="3886200"/>
          </a:xfrm>
        </p:spPr>
        <p:txBody>
          <a:bodyPr numCol="1"/>
          <a:lstStyle/>
          <a:p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perehent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mil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minimus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imoluptatur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Quid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22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US" dirty="0">
                <a:solidFill>
                  <a:srgbClr val="001E32"/>
                </a:solidFill>
                <a:cs typeface="Arial"/>
              </a:rPr>
              <a:t>.</a:t>
            </a:r>
            <a:endParaRPr lang="en-US" dirty="0"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8244" y="3281941"/>
            <a:ext cx="114300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540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  PORPORUM DERIT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7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28244" y="5121275"/>
            <a:ext cx="8991600" cy="3886200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8244" y="3281941"/>
            <a:ext cx="9067800" cy="1600200"/>
          </a:xfrm>
        </p:spPr>
        <p:txBody>
          <a:bodyPr/>
          <a:lstStyle/>
          <a:p>
            <a:endParaRPr lang="en-US" sz="5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13644" y="1844675"/>
            <a:ext cx="4191000" cy="2667000"/>
          </a:xfrm>
        </p:spPr>
        <p:txBody>
          <a:bodyPr numCol="1">
            <a:norm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perehent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imoluptatur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Quid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Senimet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ilit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landi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autes</a:t>
            </a:r>
            <a:r>
              <a:rPr lang="en-US" sz="18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 re pro is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5400" spc="-15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  PORPORUM DERIT</a:t>
            </a:r>
            <a:endParaRPr lang="en-US" sz="5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19244" y="4616450"/>
            <a:ext cx="8229600" cy="1647825"/>
          </a:xfrm>
        </p:spPr>
        <p:txBody>
          <a:bodyPr numCol="1"/>
          <a:lstStyle/>
          <a:p>
            <a:pPr marL="0" lvl="1">
              <a:lnSpc>
                <a:spcPct val="100000"/>
              </a:lnSpc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perehent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imoluptatur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Quid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1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91203" y="1927850"/>
            <a:ext cx="7669213" cy="2286000"/>
          </a:xfrm>
        </p:spPr>
        <p:txBody>
          <a:bodyPr/>
          <a:lstStyle/>
          <a:p>
            <a:endParaRPr lang="en-US" sz="5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891203" y="4235450"/>
            <a:ext cx="8229600" cy="1647825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2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9BC711-99D4-ABC2-E48E-9187F35798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49069-6470-B5F0-5A98-DB6925947F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5400" spc="-1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  PORPORUM DERIT</a:t>
            </a:r>
            <a:endParaRPr lang="en-US" sz="5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BBBB6-A00D-B84B-905A-D4B94C11540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919244" y="4511675"/>
            <a:ext cx="8229600" cy="1647825"/>
          </a:xfrm>
        </p:spPr>
        <p:txBody>
          <a:bodyPr/>
          <a:lstStyle/>
          <a:p>
            <a:pPr marL="0" lvl="1"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Edis nobis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exceatiae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porporum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derit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ne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solectis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eatecab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venecti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offic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temolora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exceperatem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perehent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mil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minimus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hil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imoluptatur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 Quid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eossit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quibus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625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E656F5-39BC-59FE-29CB-CAF0BF0FEB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F7452-5FE8-40BF-B4AE-538FAA17A4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87692-4496-9D62-1B4F-B17004EA20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15361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r>
              <a:rPr lang="pt-BR" sz="6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EDIS NOBIS EXCEATIAE  PORPORUM DERIT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66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F Handbook Pro"/>
        <a:ea typeface=""/>
        <a:cs typeface=""/>
      </a:majorFont>
      <a:minorFont>
        <a:latin typeface="PF Handboo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</TotalTime>
  <Words>711</Words>
  <Application>Microsoft Macintosh PowerPoint</Application>
  <PresentationFormat>Custom</PresentationFormat>
  <Paragraphs>26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(null)</vt:lpstr>
      <vt:lpstr>Arial Narrow</vt:lpstr>
      <vt:lpstr>Calibri</vt:lpstr>
      <vt:lpstr>PF Handbook Pro</vt:lpstr>
      <vt:lpstr>Office Theme</vt:lpstr>
      <vt:lpstr>EDIS NOBIS EXCEATIAE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EDIS NOBIS EXCEATIAE  PORPORUM DERIT</dc:title>
  <dc:creator>Sergey</dc:creator>
  <cp:lastModifiedBy>Māris Vēveris</cp:lastModifiedBy>
  <cp:revision>88</cp:revision>
  <dcterms:created xsi:type="dcterms:W3CDTF">2018-05-23T10:57:02Z</dcterms:created>
  <dcterms:modified xsi:type="dcterms:W3CDTF">2024-11-08T12:51:48Z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2018-05-10T00:00:00Z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2018-05-23T00:00:00Z</vt:filetime>
  </property>
</Properties>
</file>